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D48-D170-4A99-BFD3-E039E8C5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07786-553C-4470-A208-6B41F1E7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5030-E508-441A-905E-9853AB81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31FE-2232-45DA-B2DC-84C192D28310}" type="datetimeFigureOut">
              <a:rPr lang="en-IN" smtClean="0"/>
              <a:t>11-07-2020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1D30-BC8B-4DEB-9CB0-832E7904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B1E5-EC45-4ECD-AFA8-CE0CA47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3FC869-E778-4360-BF7D-D2986FA2164A}"/>
              </a:ext>
            </a:extLst>
          </p:cNvPr>
          <p:cNvSpPr txBox="1"/>
          <p:nvPr/>
        </p:nvSpPr>
        <p:spPr>
          <a:xfrm>
            <a:off x="3856383" y="3180522"/>
            <a:ext cx="9859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8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SOUND OF MUSIC - II</a:t>
            </a:r>
            <a:endParaRPr lang="en-IN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0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082AE-E297-45C1-9970-45C46384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10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0A113-50F0-478F-9401-DA70F0DCFB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9" y="4429124"/>
            <a:ext cx="11410121" cy="3780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28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14FD7-CCF1-4FAF-90A0-7B3BAA45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11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CE9BE-81AE-4D79-8C6D-C02EDAA13FC1}"/>
              </a:ext>
            </a:extLst>
          </p:cNvPr>
          <p:cNvSpPr txBox="1"/>
          <p:nvPr/>
        </p:nvSpPr>
        <p:spPr>
          <a:xfrm>
            <a:off x="3140764" y="477078"/>
            <a:ext cx="14232836" cy="879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story goes, since it was first played in the Shah’s chambers and was played by a </a:t>
            </a:r>
            <a:r>
              <a:rPr lang="en-I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I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(barber), the instrument was named the ‘shehnai</a:t>
            </a:r>
            <a:endParaRPr lang="en-IN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750"/>
              </a:spcAft>
            </a:pPr>
            <a:r>
              <a:rPr lang="en-I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sound of the shehnai began to be considered auspicious.</a:t>
            </a:r>
            <a:endParaRPr lang="en-IN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I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auspicious: promising to bring good fortune</a:t>
            </a:r>
            <a:endParaRPr lang="en-IN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for this reason it is still played in temples and is an indispensable component of any North Indian wedding.</a:t>
            </a:r>
            <a:endParaRPr lang="en-IN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I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indispensable: without which a piece of </a:t>
            </a:r>
            <a:r>
              <a:rPr lang="en-IN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cannot be done, something which is necessary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I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5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DCAF-458E-46B3-A00E-2039E693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12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0775A-6043-4E5F-B6D7-CE57524630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13" y="1808922"/>
            <a:ext cx="8786191" cy="5983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1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814CC-1F59-4C97-A8A0-D7B28F126434}"/>
              </a:ext>
            </a:extLst>
          </p:cNvPr>
          <p:cNvSpPr txBox="1"/>
          <p:nvPr/>
        </p:nvSpPr>
        <p:spPr>
          <a:xfrm>
            <a:off x="3160643" y="2126975"/>
            <a:ext cx="12523305" cy="709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5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EMPEROR Aurangzeb banned the playing of a musical</a:t>
            </a:r>
            <a:endParaRPr lang="en-IN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5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instrument called </a:t>
            </a:r>
            <a:r>
              <a:rPr lang="en-IN" sz="5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pungi</a:t>
            </a:r>
            <a:r>
              <a:rPr lang="en-IN" sz="5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royal residence for it had a </a:t>
            </a:r>
            <a:endParaRPr lang="en-IN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5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shrill unpleasant sound.</a:t>
            </a:r>
            <a:endParaRPr lang="en-IN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banned: prohibited</a:t>
            </a:r>
            <a:endParaRPr lang="en-IN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shrill: very sharp</a:t>
            </a:r>
            <a:endParaRPr lang="en-IN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unpleasant:  something that you dislike</a:t>
            </a:r>
            <a:endParaRPr lang="en-IN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5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88A7-6750-47A0-A1DF-72E7D6F7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3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E2F5-CAA6-4FB1-8C44-6BC1E46BEC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6" y="2186610"/>
            <a:ext cx="13914783" cy="6341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61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962CD-7D36-4AAA-8CAD-2D6DF3C5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4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4A59E-A0E7-47F8-A0A9-DE85A79D6E22}"/>
              </a:ext>
            </a:extLst>
          </p:cNvPr>
          <p:cNvSpPr txBox="1"/>
          <p:nvPr/>
        </p:nvSpPr>
        <p:spPr>
          <a:xfrm>
            <a:off x="1292087" y="1272210"/>
            <a:ext cx="15147235" cy="781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Pungi</a:t>
            </a: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became the generic name for </a:t>
            </a:r>
            <a:r>
              <a:rPr lang="en-IN" sz="6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reeded</a:t>
            </a: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noisemakers.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generic name: a name given to a class or group as a whole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Generic name means the scientific name or a broad classification of something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6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reeded</a:t>
            </a:r>
            <a:r>
              <a:rPr lang="en-IN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wind instruments which have reeds like the flute, the clarinet, etc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7311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00CC2-DB0E-4C32-B46D-1CDFA050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5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C8B8A-E796-4B71-8517-27637AA6472A}"/>
              </a:ext>
            </a:extLst>
          </p:cNvPr>
          <p:cNvSpPr txBox="1"/>
          <p:nvPr/>
        </p:nvSpPr>
        <p:spPr>
          <a:xfrm>
            <a:off x="3578087" y="2166730"/>
            <a:ext cx="10137913" cy="3959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Few had thought that it would one day be revived.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revived: brought back to live</a:t>
            </a: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D70AA-5A90-403A-BF30-4CDCBE9F2D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143499"/>
            <a:ext cx="7951304" cy="4219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88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944C-8A49-47E5-B8CC-5E6BBBB7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6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DD2C1-A70C-4193-991D-8A1FF4368FE1}"/>
              </a:ext>
            </a:extLst>
          </p:cNvPr>
          <p:cNvSpPr txBox="1"/>
          <p:nvPr/>
        </p:nvSpPr>
        <p:spPr>
          <a:xfrm>
            <a:off x="2365513" y="1789043"/>
            <a:ext cx="12874487" cy="5917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barber of a family of professional musicians, who had access to the royal palace, decided to improve the tonal quality of the </a:t>
            </a:r>
            <a:r>
              <a:rPr lang="en-IN" sz="6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pungi</a:t>
            </a: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tonal quality: sound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0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8602B-23EE-4B42-82B7-0EE58196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7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537EC-1514-4EE2-AD4F-E86BC7514E00}"/>
              </a:ext>
            </a:extLst>
          </p:cNvPr>
          <p:cNvSpPr txBox="1"/>
          <p:nvPr/>
        </p:nvSpPr>
        <p:spPr>
          <a:xfrm>
            <a:off x="1729409" y="2604052"/>
            <a:ext cx="13099774" cy="539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n-IN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n-IN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chose a pipe with a natural hollow stem that was longer and broader than the </a:t>
            </a:r>
            <a:r>
              <a:rPr lang="en-IN" sz="6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pungi</a:t>
            </a:r>
            <a:r>
              <a:rPr lang="en-IN" sz="6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made seven holes on the body of the pipe.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6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hollow: empty from inside.</a:t>
            </a:r>
            <a:endParaRPr lang="en-IN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2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04540-A7D3-4B47-BE8A-6824D487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8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2CB9B-CA53-49DF-BA89-11BD940088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43" y="2643810"/>
            <a:ext cx="9879496" cy="50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91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37C98-72CC-491F-B3FF-0D1F7A08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9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235EA-660D-4A1F-AB68-0734371B1957}"/>
              </a:ext>
            </a:extLst>
          </p:cNvPr>
          <p:cNvSpPr txBox="1"/>
          <p:nvPr/>
        </p:nvSpPr>
        <p:spPr>
          <a:xfrm>
            <a:off x="1868557" y="2325757"/>
            <a:ext cx="13371443" cy="4523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750"/>
              </a:spcAft>
            </a:pPr>
            <a:r>
              <a:rPr lang="en-IN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he played on it, closing and opening some of these holes, soft and melodious sounds were produced.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I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played the instrument before royalty and everyone was impressed.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I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instrument so different from the </a:t>
            </a:r>
            <a:r>
              <a:rPr lang="en-I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pungi</a:t>
            </a:r>
            <a:r>
              <a:rPr lang="en-I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had to be given a new name.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750"/>
              </a:spcAft>
            </a:pPr>
            <a:r>
              <a:rPr lang="en-IN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41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330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39</cp:revision>
  <dcterms:created xsi:type="dcterms:W3CDTF">2006-08-16T00:00:00Z</dcterms:created>
  <dcterms:modified xsi:type="dcterms:W3CDTF">2020-07-11T09:26:09Z</dcterms:modified>
</cp:coreProperties>
</file>